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74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CB4C8-7D10-47EB-A1A3-86398CA7C484}" type="datetimeFigureOut">
              <a:rPr lang="es-AR" smtClean="0"/>
              <a:t>11/12/2023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B3630-F59B-4BA5-B273-D8DC58FA00C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34937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CB4C8-7D10-47EB-A1A3-86398CA7C484}" type="datetimeFigureOut">
              <a:rPr lang="es-AR" smtClean="0"/>
              <a:t>11/12/2023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B3630-F59B-4BA5-B273-D8DC58FA00C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06676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CB4C8-7D10-47EB-A1A3-86398CA7C484}" type="datetimeFigureOut">
              <a:rPr lang="es-AR" smtClean="0"/>
              <a:t>11/12/2023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B3630-F59B-4BA5-B273-D8DC58FA00C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73951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CB4C8-7D10-47EB-A1A3-86398CA7C484}" type="datetimeFigureOut">
              <a:rPr lang="es-AR" smtClean="0"/>
              <a:t>11/12/2023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B3630-F59B-4BA5-B273-D8DC58FA00C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2899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CB4C8-7D10-47EB-A1A3-86398CA7C484}" type="datetimeFigureOut">
              <a:rPr lang="es-AR" smtClean="0"/>
              <a:t>11/12/2023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B3630-F59B-4BA5-B273-D8DC58FA00C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71064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CB4C8-7D10-47EB-A1A3-86398CA7C484}" type="datetimeFigureOut">
              <a:rPr lang="es-AR" smtClean="0"/>
              <a:t>11/12/2023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B3630-F59B-4BA5-B273-D8DC58FA00C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11465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CB4C8-7D10-47EB-A1A3-86398CA7C484}" type="datetimeFigureOut">
              <a:rPr lang="es-AR" smtClean="0"/>
              <a:t>11/12/2023</a:t>
            </a:fld>
            <a:endParaRPr lang="es-A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B3630-F59B-4BA5-B273-D8DC58FA00C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19125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CB4C8-7D10-47EB-A1A3-86398CA7C484}" type="datetimeFigureOut">
              <a:rPr lang="es-AR" smtClean="0"/>
              <a:t>11/12/2023</a:t>
            </a:fld>
            <a:endParaRPr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B3630-F59B-4BA5-B273-D8DC58FA00C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34966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CB4C8-7D10-47EB-A1A3-86398CA7C484}" type="datetimeFigureOut">
              <a:rPr lang="es-AR" smtClean="0"/>
              <a:t>11/12/2023</a:t>
            </a:fld>
            <a:endParaRPr lang="es-A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B3630-F59B-4BA5-B273-D8DC58FA00C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58125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CB4C8-7D10-47EB-A1A3-86398CA7C484}" type="datetimeFigureOut">
              <a:rPr lang="es-AR" smtClean="0"/>
              <a:t>11/12/2023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B3630-F59B-4BA5-B273-D8DC58FA00C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58896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CB4C8-7D10-47EB-A1A3-86398CA7C484}" type="datetimeFigureOut">
              <a:rPr lang="es-AR" smtClean="0"/>
              <a:t>11/12/2023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0B3630-F59B-4BA5-B273-D8DC58FA00C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48026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CB4C8-7D10-47EB-A1A3-86398CA7C484}" type="datetimeFigureOut">
              <a:rPr lang="es-AR" smtClean="0"/>
              <a:t>11/12/2023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0B3630-F59B-4BA5-B273-D8DC58FA00C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690533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redondeado 6"/>
          <p:cNvSpPr/>
          <p:nvPr/>
        </p:nvSpPr>
        <p:spPr>
          <a:xfrm>
            <a:off x="-1208014" y="2244506"/>
            <a:ext cx="13342350" cy="3134803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68922" y="1642439"/>
            <a:ext cx="11627141" cy="4607381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8595" y="94987"/>
            <a:ext cx="1875359" cy="1906808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6274" y="2023686"/>
            <a:ext cx="3200061" cy="3107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7966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redondeado 3"/>
          <p:cNvSpPr/>
          <p:nvPr/>
        </p:nvSpPr>
        <p:spPr>
          <a:xfrm>
            <a:off x="-1006678" y="1690833"/>
            <a:ext cx="13342350" cy="3134803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82599" y="932363"/>
            <a:ext cx="11627141" cy="5015431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4638" y="1394511"/>
            <a:ext cx="3608942" cy="3504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776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306157"/>
            <a:ext cx="12192000" cy="2245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567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150841" y="-905719"/>
            <a:ext cx="20267801" cy="717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517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0</Words>
  <Application>Microsoft Office PowerPoint</Application>
  <PresentationFormat>Panorámica</PresentationFormat>
  <Paragraphs>0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JOSE</dc:creator>
  <cp:lastModifiedBy>JOSE</cp:lastModifiedBy>
  <cp:revision>5</cp:revision>
  <dcterms:created xsi:type="dcterms:W3CDTF">2023-11-21T22:29:41Z</dcterms:created>
  <dcterms:modified xsi:type="dcterms:W3CDTF">2023-12-11T22:51:56Z</dcterms:modified>
</cp:coreProperties>
</file>