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7E1"/>
    <a:srgbClr val="FFCCFF"/>
    <a:srgbClr val="EFF9FF"/>
    <a:srgbClr val="E7F6FF"/>
    <a:srgbClr val="D5E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16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89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221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300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4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40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91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394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6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1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786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6BD5-FAF1-4539-BA74-2746A84EA3A3}" type="datetimeFigureOut">
              <a:rPr lang="es-AR" smtClean="0"/>
              <a:t>21/11/2023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2D88-4772-4740-B7A5-29F54EDF37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cto 28"/>
          <p:cNvCxnSpPr/>
          <p:nvPr/>
        </p:nvCxnSpPr>
        <p:spPr>
          <a:xfrm>
            <a:off x="4635197" y="436605"/>
            <a:ext cx="5445212" cy="562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11" y="856248"/>
            <a:ext cx="7249298" cy="5335483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4349578" y="2298357"/>
            <a:ext cx="2257168" cy="1235676"/>
          </a:xfrm>
          <a:prstGeom prst="line">
            <a:avLst/>
          </a:prstGeom>
          <a:ln w="762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6606746" y="1889657"/>
            <a:ext cx="1087395" cy="411894"/>
          </a:xfrm>
          <a:prstGeom prst="straightConnector1">
            <a:avLst/>
          </a:prstGeom>
          <a:ln w="76200">
            <a:solidFill>
              <a:srgbClr val="FF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 rot="1089781">
            <a:off x="2236676" y="4313072"/>
            <a:ext cx="5620264" cy="251467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600000" rev="2153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8" name="Conector recto 27"/>
          <p:cNvCxnSpPr/>
          <p:nvPr/>
        </p:nvCxnSpPr>
        <p:spPr>
          <a:xfrm>
            <a:off x="2991467" y="576649"/>
            <a:ext cx="872079" cy="5667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87" y="4619157"/>
            <a:ext cx="3470792" cy="19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4" y="354227"/>
            <a:ext cx="9667807" cy="532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7" y="4711081"/>
            <a:ext cx="3988278" cy="20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4635197" y="436605"/>
            <a:ext cx="5445212" cy="562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991467" y="576649"/>
            <a:ext cx="872079" cy="5667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544" y="1113008"/>
            <a:ext cx="4003024" cy="29237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87" y="4180463"/>
            <a:ext cx="3470792" cy="19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15" y="840259"/>
            <a:ext cx="6944069" cy="49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JOSE</cp:lastModifiedBy>
  <cp:revision>8</cp:revision>
  <dcterms:created xsi:type="dcterms:W3CDTF">2023-11-21T16:44:22Z</dcterms:created>
  <dcterms:modified xsi:type="dcterms:W3CDTF">2023-11-21T22:12:37Z</dcterms:modified>
</cp:coreProperties>
</file>