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4692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5016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1609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3697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0535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9168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071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5878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4061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4776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5045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3282C-76FA-4D71-B8AD-A3CBEFC71095}" type="datetimeFigureOut">
              <a:rPr lang="es-AR" smtClean="0"/>
              <a:t>8/12/2020</a:t>
            </a:fld>
            <a:endParaRPr lang="es-A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E171E-33A8-48CA-A95A-F115341181F4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361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Elipse 75"/>
          <p:cNvSpPr/>
          <p:nvPr/>
        </p:nvSpPr>
        <p:spPr>
          <a:xfrm>
            <a:off x="7553883" y="3342056"/>
            <a:ext cx="3773145" cy="279945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5" name="Elipse 74"/>
          <p:cNvSpPr/>
          <p:nvPr/>
        </p:nvSpPr>
        <p:spPr>
          <a:xfrm>
            <a:off x="2582347" y="3355435"/>
            <a:ext cx="3777047" cy="278607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4" name="Elipse 73"/>
          <p:cNvSpPr/>
          <p:nvPr/>
        </p:nvSpPr>
        <p:spPr>
          <a:xfrm>
            <a:off x="2219882" y="127049"/>
            <a:ext cx="9369397" cy="280189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4" name="Documento 3"/>
          <p:cNvSpPr/>
          <p:nvPr/>
        </p:nvSpPr>
        <p:spPr>
          <a:xfrm>
            <a:off x="8493003" y="4193283"/>
            <a:ext cx="939114" cy="724930"/>
          </a:xfrm>
          <a:prstGeom prst="flowChartDocumen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Form</a:t>
            </a:r>
            <a:r>
              <a:rPr lang="es-ES" sz="1200" dirty="0" smtClean="0">
                <a:solidFill>
                  <a:schemeClr val="tx1"/>
                </a:solidFill>
              </a:rPr>
              <a:t> Facturación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ventas</a:t>
            </a: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046549" y="462463"/>
            <a:ext cx="1166232" cy="6086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ABM proveedores</a:t>
            </a:r>
            <a:endParaRPr lang="es-AR" sz="1400" dirty="0">
              <a:solidFill>
                <a:schemeClr val="tx1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6415144" y="445987"/>
            <a:ext cx="1166232" cy="6086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ABM artículos</a:t>
            </a:r>
            <a:endParaRPr lang="es-AR" sz="1400" dirty="0">
              <a:solidFill>
                <a:schemeClr val="tx1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8693928" y="462462"/>
            <a:ext cx="1166232" cy="6086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ABM clientes</a:t>
            </a:r>
            <a:endParaRPr lang="es-AR" sz="1400" dirty="0">
              <a:solidFill>
                <a:schemeClr val="tx1"/>
              </a:solidFill>
            </a:endParaRPr>
          </a:p>
        </p:txBody>
      </p:sp>
      <p:sp>
        <p:nvSpPr>
          <p:cNvPr id="13" name="Documento 12"/>
          <p:cNvSpPr/>
          <p:nvPr/>
        </p:nvSpPr>
        <p:spPr>
          <a:xfrm>
            <a:off x="4176583" y="1503810"/>
            <a:ext cx="906163" cy="922639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Grilla editable proveedores</a:t>
            </a:r>
            <a:endParaRPr lang="es-AR" sz="1100" dirty="0">
              <a:solidFill>
                <a:schemeClr val="tx1"/>
              </a:solidFill>
            </a:endParaRPr>
          </a:p>
        </p:txBody>
      </p:sp>
      <p:sp>
        <p:nvSpPr>
          <p:cNvPr id="14" name="Documento 13"/>
          <p:cNvSpPr/>
          <p:nvPr/>
        </p:nvSpPr>
        <p:spPr>
          <a:xfrm>
            <a:off x="6547237" y="1495572"/>
            <a:ext cx="906163" cy="930876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Grilla editable artículos</a:t>
            </a:r>
            <a:endParaRPr lang="es-AR" sz="1100" dirty="0">
              <a:solidFill>
                <a:schemeClr val="tx1"/>
              </a:solidFill>
            </a:endParaRPr>
          </a:p>
        </p:txBody>
      </p:sp>
      <p:sp>
        <p:nvSpPr>
          <p:cNvPr id="15" name="Documento 14"/>
          <p:cNvSpPr/>
          <p:nvPr/>
        </p:nvSpPr>
        <p:spPr>
          <a:xfrm>
            <a:off x="8839198" y="1503810"/>
            <a:ext cx="906163" cy="922639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Grilla editable clientes</a:t>
            </a:r>
            <a:endParaRPr lang="es-AR" sz="1100" dirty="0">
              <a:solidFill>
                <a:schemeClr val="tx1"/>
              </a:solidFill>
            </a:endParaRPr>
          </a:p>
        </p:txBody>
      </p:sp>
      <p:sp>
        <p:nvSpPr>
          <p:cNvPr id="16" name="Documento 15"/>
          <p:cNvSpPr/>
          <p:nvPr/>
        </p:nvSpPr>
        <p:spPr>
          <a:xfrm>
            <a:off x="4926956" y="4196357"/>
            <a:ext cx="1027382" cy="724930"/>
          </a:xfrm>
          <a:prstGeom prst="flowChartDocumen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Form</a:t>
            </a:r>
            <a:r>
              <a:rPr lang="es-ES" sz="1200" dirty="0" smtClean="0">
                <a:solidFill>
                  <a:schemeClr val="tx1"/>
                </a:solidFill>
              </a:rPr>
              <a:t> Facturación</a:t>
            </a:r>
          </a:p>
          <a:p>
            <a:pPr algn="ctr"/>
            <a:r>
              <a:rPr lang="es-ES" sz="1200" dirty="0" smtClean="0">
                <a:solidFill>
                  <a:schemeClr val="tx1"/>
                </a:solidFill>
              </a:rPr>
              <a:t>compras</a:t>
            </a: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19" name="Documento 18"/>
          <p:cNvSpPr/>
          <p:nvPr/>
        </p:nvSpPr>
        <p:spPr>
          <a:xfrm>
            <a:off x="10266125" y="3349930"/>
            <a:ext cx="944510" cy="741407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chemeClr val="tx1"/>
                </a:solidFill>
              </a:rPr>
              <a:t>IVA ventas</a:t>
            </a:r>
            <a:endParaRPr lang="es-AR" sz="1100" dirty="0">
              <a:solidFill>
                <a:schemeClr val="tx1"/>
              </a:solidFill>
            </a:endParaRPr>
          </a:p>
        </p:txBody>
      </p:sp>
      <p:sp>
        <p:nvSpPr>
          <p:cNvPr id="20" name="Documento 19"/>
          <p:cNvSpPr/>
          <p:nvPr/>
        </p:nvSpPr>
        <p:spPr>
          <a:xfrm>
            <a:off x="3111733" y="3339618"/>
            <a:ext cx="947565" cy="741407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err="1" smtClean="0">
                <a:solidFill>
                  <a:schemeClr val="tx1"/>
                </a:solidFill>
              </a:rPr>
              <a:t>Grild</a:t>
            </a:r>
            <a:r>
              <a:rPr lang="es-ES" sz="1100" dirty="0" smtClean="0">
                <a:solidFill>
                  <a:schemeClr val="tx1"/>
                </a:solidFill>
              </a:rPr>
              <a:t> IVA compras</a:t>
            </a:r>
            <a:endParaRPr lang="es-AR" sz="1100" dirty="0">
              <a:solidFill>
                <a:schemeClr val="tx1"/>
              </a:solidFill>
            </a:endParaRPr>
          </a:p>
        </p:txBody>
      </p:sp>
      <p:cxnSp>
        <p:nvCxnSpPr>
          <p:cNvPr id="22" name="Conector recto de flecha 21"/>
          <p:cNvCxnSpPr/>
          <p:nvPr/>
        </p:nvCxnSpPr>
        <p:spPr>
          <a:xfrm flipV="1">
            <a:off x="9440455" y="3408801"/>
            <a:ext cx="831066" cy="7844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endCxn id="76" idx="2"/>
          </p:cNvCxnSpPr>
          <p:nvPr/>
        </p:nvCxnSpPr>
        <p:spPr>
          <a:xfrm flipH="1">
            <a:off x="7553883" y="4217985"/>
            <a:ext cx="831065" cy="5237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Imagen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9057" y="5462544"/>
            <a:ext cx="858645" cy="801505"/>
          </a:xfrm>
          <a:prstGeom prst="rect">
            <a:avLst/>
          </a:prstGeom>
        </p:spPr>
      </p:pic>
      <p:sp>
        <p:nvSpPr>
          <p:cNvPr id="33" name="CuadroTexto 32"/>
          <p:cNvSpPr txBox="1"/>
          <p:nvPr/>
        </p:nvSpPr>
        <p:spPr>
          <a:xfrm>
            <a:off x="10271521" y="6018943"/>
            <a:ext cx="944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chemeClr val="accent2"/>
                </a:solidFill>
              </a:rPr>
              <a:t>citi ventas</a:t>
            </a:r>
            <a:endParaRPr lang="es-AR" sz="1100" b="1" dirty="0">
              <a:solidFill>
                <a:schemeClr val="accent2"/>
              </a:solidFill>
            </a:endParaRPr>
          </a:p>
        </p:txBody>
      </p:sp>
      <p:cxnSp>
        <p:nvCxnSpPr>
          <p:cNvPr id="34" name="Conector recto de flecha 33"/>
          <p:cNvCxnSpPr/>
          <p:nvPr/>
        </p:nvCxnSpPr>
        <p:spPr>
          <a:xfrm>
            <a:off x="9440455" y="4217985"/>
            <a:ext cx="831066" cy="1231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Imagen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7721" y="5369791"/>
            <a:ext cx="858645" cy="801505"/>
          </a:xfrm>
          <a:prstGeom prst="rect">
            <a:avLst/>
          </a:prstGeom>
        </p:spPr>
      </p:pic>
      <p:sp>
        <p:nvSpPr>
          <p:cNvPr id="40" name="CuadroTexto 39"/>
          <p:cNvSpPr txBox="1"/>
          <p:nvPr/>
        </p:nvSpPr>
        <p:spPr>
          <a:xfrm>
            <a:off x="3114788" y="5949761"/>
            <a:ext cx="9445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 smtClean="0">
                <a:solidFill>
                  <a:schemeClr val="accent2"/>
                </a:solidFill>
              </a:rPr>
              <a:t>Citi compras</a:t>
            </a:r>
            <a:endParaRPr lang="es-AR" sz="1100" b="1" dirty="0">
              <a:solidFill>
                <a:schemeClr val="accent2"/>
              </a:solidFill>
            </a:endParaRPr>
          </a:p>
        </p:txBody>
      </p:sp>
      <p:cxnSp>
        <p:nvCxnSpPr>
          <p:cNvPr id="51" name="Conector recto de flecha 50"/>
          <p:cNvCxnSpPr/>
          <p:nvPr/>
        </p:nvCxnSpPr>
        <p:spPr>
          <a:xfrm flipV="1">
            <a:off x="6998260" y="1060177"/>
            <a:ext cx="0" cy="4247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de flecha 56"/>
          <p:cNvCxnSpPr/>
          <p:nvPr/>
        </p:nvCxnSpPr>
        <p:spPr>
          <a:xfrm flipH="1" flipV="1">
            <a:off x="4041813" y="3339618"/>
            <a:ext cx="858118" cy="8567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>
            <a:endCxn id="70" idx="1"/>
          </p:cNvCxnSpPr>
          <p:nvPr/>
        </p:nvCxnSpPr>
        <p:spPr>
          <a:xfrm>
            <a:off x="5954338" y="4207799"/>
            <a:ext cx="460806" cy="5594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de flecha 58"/>
          <p:cNvCxnSpPr/>
          <p:nvPr/>
        </p:nvCxnSpPr>
        <p:spPr>
          <a:xfrm flipH="1">
            <a:off x="4016366" y="4207799"/>
            <a:ext cx="883565" cy="12547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Imagen 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237" y="4265538"/>
            <a:ext cx="906163" cy="806842"/>
          </a:xfrm>
          <a:prstGeom prst="rect">
            <a:avLst/>
          </a:prstGeom>
        </p:spPr>
      </p:pic>
      <p:sp>
        <p:nvSpPr>
          <p:cNvPr id="70" name="CuadroTexto 69"/>
          <p:cNvSpPr txBox="1"/>
          <p:nvPr/>
        </p:nvSpPr>
        <p:spPr>
          <a:xfrm>
            <a:off x="6415144" y="4613339"/>
            <a:ext cx="1170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accent2"/>
                </a:solidFill>
              </a:rPr>
              <a:t>rentabilidad</a:t>
            </a:r>
            <a:endParaRPr lang="es-AR" sz="1400" b="1" dirty="0">
              <a:solidFill>
                <a:schemeClr val="accent2"/>
              </a:solidFill>
            </a:endParaRPr>
          </a:p>
        </p:txBody>
      </p:sp>
      <p:cxnSp>
        <p:nvCxnSpPr>
          <p:cNvPr id="80" name="Conector recto de flecha 79"/>
          <p:cNvCxnSpPr/>
          <p:nvPr/>
        </p:nvCxnSpPr>
        <p:spPr>
          <a:xfrm flipV="1">
            <a:off x="4629881" y="1071153"/>
            <a:ext cx="0" cy="4247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de flecha 80"/>
          <p:cNvCxnSpPr/>
          <p:nvPr/>
        </p:nvCxnSpPr>
        <p:spPr>
          <a:xfrm flipV="1">
            <a:off x="9292279" y="1071153"/>
            <a:ext cx="0" cy="4400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Documento 84"/>
          <p:cNvSpPr/>
          <p:nvPr/>
        </p:nvSpPr>
        <p:spPr>
          <a:xfrm>
            <a:off x="5819718" y="792212"/>
            <a:ext cx="563634" cy="490932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abm rubros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86" name="Documento 85"/>
          <p:cNvSpPr/>
          <p:nvPr/>
        </p:nvSpPr>
        <p:spPr>
          <a:xfrm>
            <a:off x="5823082" y="216996"/>
            <a:ext cx="563634" cy="490932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abm marcas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87" name="Documento 86"/>
          <p:cNvSpPr/>
          <p:nvPr/>
        </p:nvSpPr>
        <p:spPr>
          <a:xfrm>
            <a:off x="3357134" y="1503810"/>
            <a:ext cx="774346" cy="490932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abm localidades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90" name="Documento 89"/>
          <p:cNvSpPr/>
          <p:nvPr/>
        </p:nvSpPr>
        <p:spPr>
          <a:xfrm>
            <a:off x="9811269" y="1511211"/>
            <a:ext cx="774346" cy="490932"/>
          </a:xfrm>
          <a:prstGeom prst="flowChartDocumen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abm localidades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68681" y="216996"/>
            <a:ext cx="2394150" cy="48628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000" dirty="0" err="1" smtClean="0"/>
              <a:t>Login</a:t>
            </a:r>
            <a:endParaRPr lang="es-ES" sz="1000" dirty="0" smtClean="0"/>
          </a:p>
          <a:p>
            <a:r>
              <a:rPr lang="es-ES" sz="1000" dirty="0" smtClean="0"/>
              <a:t>Recuperación de la clave</a:t>
            </a:r>
          </a:p>
          <a:p>
            <a:r>
              <a:rPr lang="es-ES" sz="1000" dirty="0" err="1" smtClean="0"/>
              <a:t>Login</a:t>
            </a:r>
            <a:r>
              <a:rPr lang="es-ES" sz="1000" dirty="0" smtClean="0"/>
              <a:t> inicial</a:t>
            </a:r>
          </a:p>
          <a:p>
            <a:endParaRPr lang="es-ES" sz="1000" dirty="0" smtClean="0"/>
          </a:p>
          <a:p>
            <a:r>
              <a:rPr lang="es-ES" sz="1000" dirty="0" err="1" smtClean="0"/>
              <a:t>Abm</a:t>
            </a:r>
            <a:r>
              <a:rPr lang="es-ES" sz="1000" dirty="0" smtClean="0"/>
              <a:t> usuarios</a:t>
            </a:r>
          </a:p>
          <a:p>
            <a:r>
              <a:rPr lang="es-ES" sz="1000" dirty="0" smtClean="0"/>
              <a:t>Perfiles:</a:t>
            </a:r>
          </a:p>
          <a:p>
            <a:r>
              <a:rPr lang="es-ES" sz="1000" dirty="0" smtClean="0"/>
              <a:t>   “administrador”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“facturación”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“usuario avanzado”</a:t>
            </a:r>
          </a:p>
          <a:p>
            <a:endParaRPr lang="es-ES" sz="1000" dirty="0"/>
          </a:p>
          <a:p>
            <a:r>
              <a:rPr lang="es-ES" sz="1000" dirty="0" smtClean="0"/>
              <a:t>Datos empresa</a:t>
            </a:r>
          </a:p>
          <a:p>
            <a:r>
              <a:rPr lang="es-ES" sz="1000" dirty="0" smtClean="0"/>
              <a:t>Logo empresa </a:t>
            </a:r>
          </a:p>
          <a:p>
            <a:endParaRPr lang="es-ES" sz="1000" dirty="0"/>
          </a:p>
          <a:p>
            <a:r>
              <a:rPr lang="es-ES" sz="1000" dirty="0" err="1" smtClean="0"/>
              <a:t>Abm</a:t>
            </a:r>
            <a:r>
              <a:rPr lang="es-ES" sz="1000" dirty="0" smtClean="0"/>
              <a:t> puntos de venta </a:t>
            </a:r>
          </a:p>
          <a:p>
            <a:r>
              <a:rPr lang="es-ES" sz="1000" dirty="0"/>
              <a:t>Certificados </a:t>
            </a:r>
            <a:r>
              <a:rPr lang="es-ES" sz="1000" dirty="0" err="1"/>
              <a:t>afip</a:t>
            </a:r>
            <a:r>
              <a:rPr lang="es-ES" sz="1000" dirty="0"/>
              <a:t> - ambiente</a:t>
            </a:r>
          </a:p>
          <a:p>
            <a:endParaRPr lang="es-ES" sz="1000" dirty="0" smtClean="0"/>
          </a:p>
          <a:p>
            <a:r>
              <a:rPr lang="es-ES" sz="1000" dirty="0" smtClean="0"/>
              <a:t>Menú </a:t>
            </a:r>
            <a:r>
              <a:rPr lang="es-ES" sz="1000" dirty="0" err="1" smtClean="0"/>
              <a:t>Pymebyte</a:t>
            </a:r>
            <a:r>
              <a:rPr lang="es-ES" sz="1000" dirty="0" smtClean="0"/>
              <a:t> Gestión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acerca de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ayuda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cerrar sesión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</a:t>
            </a:r>
            <a:endParaRPr lang="es-ES" sz="1000" dirty="0"/>
          </a:p>
          <a:p>
            <a:r>
              <a:rPr lang="es-ES" sz="1000" dirty="0" err="1" smtClean="0"/>
              <a:t>Submenu</a:t>
            </a:r>
            <a:r>
              <a:rPr lang="es-ES" sz="1000" dirty="0" smtClean="0"/>
              <a:t> Reportes: (dentro de </a:t>
            </a:r>
            <a:r>
              <a:rPr lang="es-ES" sz="1000" dirty="0" err="1" smtClean="0"/>
              <a:t>abm</a:t>
            </a:r>
            <a:r>
              <a:rPr lang="es-ES" sz="1000" dirty="0" smtClean="0"/>
              <a:t>)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proveedores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artículos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clientes</a:t>
            </a:r>
          </a:p>
          <a:p>
            <a:endParaRPr lang="es-ES" sz="1000" dirty="0"/>
          </a:p>
          <a:p>
            <a:r>
              <a:rPr lang="es-ES" sz="1000" dirty="0" smtClean="0"/>
              <a:t>Barra de herramientas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inicio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facturar</a:t>
            </a:r>
          </a:p>
          <a:p>
            <a:r>
              <a:rPr lang="es-ES" sz="1000" dirty="0"/>
              <a:t> </a:t>
            </a:r>
            <a:r>
              <a:rPr lang="es-ES" sz="1000" dirty="0" smtClean="0"/>
              <a:t>  cambio de usuario</a:t>
            </a:r>
          </a:p>
          <a:p>
            <a:endParaRPr lang="es-AR" sz="1000" dirty="0"/>
          </a:p>
        </p:txBody>
      </p:sp>
    </p:spTree>
    <p:extLst>
      <p:ext uri="{BB962C8B-B14F-4D97-AF65-F5344CB8AC3E}">
        <p14:creationId xmlns:p14="http://schemas.microsoft.com/office/powerpoint/2010/main" val="1156240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112</Words>
  <Application>Microsoft Office PowerPoint</Application>
  <PresentationFormat>Panorámica</PresentationFormat>
  <Paragraphs>49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</dc:creator>
  <cp:lastModifiedBy>JOSE</cp:lastModifiedBy>
  <cp:revision>67</cp:revision>
  <dcterms:created xsi:type="dcterms:W3CDTF">2020-12-08T01:55:51Z</dcterms:created>
  <dcterms:modified xsi:type="dcterms:W3CDTF">2020-12-08T23:32:30Z</dcterms:modified>
</cp:coreProperties>
</file>