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063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692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552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880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88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873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436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349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214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441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357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4F081-5EA3-4400-A704-ADBF5A7C880C}" type="datetimeFigureOut">
              <a:rPr lang="es-AR" smtClean="0"/>
              <a:t>20/11/2023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DDAE1-3C1B-4E73-91B8-11D52BC915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930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794846" y="3260441"/>
            <a:ext cx="1673644" cy="1515762"/>
          </a:xfrm>
          <a:prstGeom prst="rect">
            <a:avLst/>
          </a:prstGeom>
          <a:gradFill flip="none" rotWithShape="1">
            <a:gsLst>
              <a:gs pos="95000">
                <a:schemeClr val="accent1">
                  <a:lumMod val="40000"/>
                  <a:lumOff val="60000"/>
                </a:schemeClr>
              </a:gs>
              <a:gs pos="65000">
                <a:schemeClr val="accent2">
                  <a:lumMod val="20000"/>
                  <a:lumOff val="80000"/>
                </a:schemeClr>
              </a:gs>
              <a:gs pos="52000">
                <a:schemeClr val="accent1">
                  <a:lumMod val="5000"/>
                  <a:lumOff val="9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Rectángulo 22"/>
          <p:cNvSpPr/>
          <p:nvPr/>
        </p:nvSpPr>
        <p:spPr>
          <a:xfrm>
            <a:off x="3211518" y="3260441"/>
            <a:ext cx="1673644" cy="1515762"/>
          </a:xfrm>
          <a:prstGeom prst="rect">
            <a:avLst/>
          </a:prstGeom>
          <a:gradFill flip="none" rotWithShape="1">
            <a:gsLst>
              <a:gs pos="95000">
                <a:schemeClr val="accent1">
                  <a:lumMod val="40000"/>
                  <a:lumOff val="60000"/>
                </a:schemeClr>
              </a:gs>
              <a:gs pos="65000">
                <a:schemeClr val="accent2">
                  <a:lumMod val="20000"/>
                  <a:lumOff val="80000"/>
                </a:schemeClr>
              </a:gs>
              <a:gs pos="52000">
                <a:schemeClr val="accent1">
                  <a:lumMod val="5000"/>
                  <a:lumOff val="9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Rectángulo 20"/>
          <p:cNvSpPr/>
          <p:nvPr/>
        </p:nvSpPr>
        <p:spPr>
          <a:xfrm>
            <a:off x="5549960" y="3260441"/>
            <a:ext cx="1673644" cy="1515762"/>
          </a:xfrm>
          <a:prstGeom prst="rect">
            <a:avLst/>
          </a:prstGeom>
          <a:gradFill flip="none" rotWithShape="1">
            <a:gsLst>
              <a:gs pos="95000">
                <a:schemeClr val="accent1">
                  <a:lumMod val="40000"/>
                  <a:lumOff val="60000"/>
                </a:schemeClr>
              </a:gs>
              <a:gs pos="65000">
                <a:schemeClr val="accent2">
                  <a:lumMod val="20000"/>
                  <a:lumOff val="80000"/>
                </a:schemeClr>
              </a:gs>
              <a:gs pos="52000">
                <a:schemeClr val="accent1">
                  <a:lumMod val="5000"/>
                  <a:lumOff val="9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Rectángulo 18"/>
          <p:cNvSpPr/>
          <p:nvPr/>
        </p:nvSpPr>
        <p:spPr>
          <a:xfrm>
            <a:off x="8023782" y="3260441"/>
            <a:ext cx="1673644" cy="1515762"/>
          </a:xfrm>
          <a:prstGeom prst="rect">
            <a:avLst/>
          </a:prstGeom>
          <a:gradFill flip="none" rotWithShape="1">
            <a:gsLst>
              <a:gs pos="95000">
                <a:schemeClr val="accent1">
                  <a:lumMod val="40000"/>
                  <a:lumOff val="60000"/>
                </a:schemeClr>
              </a:gs>
              <a:gs pos="65000">
                <a:schemeClr val="accent2">
                  <a:lumMod val="20000"/>
                  <a:lumOff val="80000"/>
                </a:schemeClr>
              </a:gs>
              <a:gs pos="52000">
                <a:schemeClr val="accent1">
                  <a:lumMod val="5000"/>
                  <a:lumOff val="9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218" y="862024"/>
            <a:ext cx="1388076" cy="144328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890" y="862024"/>
            <a:ext cx="1388076" cy="14432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696744" y="862024"/>
            <a:ext cx="1388076" cy="144328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7479" y="862024"/>
            <a:ext cx="1388076" cy="144328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839" y="3535743"/>
            <a:ext cx="934820" cy="972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501" y="3535743"/>
            <a:ext cx="934959" cy="9720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92" y="3490935"/>
            <a:ext cx="948075" cy="98578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933" y="3490935"/>
            <a:ext cx="948075" cy="98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21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</dc:creator>
  <cp:lastModifiedBy>JOSE</cp:lastModifiedBy>
  <cp:revision>7</cp:revision>
  <dcterms:created xsi:type="dcterms:W3CDTF">2023-11-20T21:24:09Z</dcterms:created>
  <dcterms:modified xsi:type="dcterms:W3CDTF">2023-11-20T22:26:24Z</dcterms:modified>
</cp:coreProperties>
</file>