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103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267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801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784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274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314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790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271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220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097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119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C2D62-F5FC-4A97-9B3F-E7BE4299A425}" type="datetimeFigureOut">
              <a:rPr lang="es-AR" smtClean="0"/>
              <a:t>18/2/2025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ED89-8A08-445F-8958-75D01C445F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832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00217" y="646821"/>
            <a:ext cx="10709188" cy="510909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Arial Black" panose="020B0A04020102020204" pitchFamily="34" charset="0"/>
              </a:rPr>
              <a:t>Mini Manual: Solución de Bloqueos en </a:t>
            </a:r>
            <a:r>
              <a:rPr lang="es-ES" dirty="0" err="1" smtClean="0">
                <a:latin typeface="Arial Black" panose="020B0A04020102020204" pitchFamily="34" charset="0"/>
              </a:rPr>
              <a:t>MySQL</a:t>
            </a:r>
            <a:endParaRPr lang="es-ES" dirty="0" smtClean="0">
              <a:latin typeface="Arial Black" panose="020B0A04020102020204" pitchFamily="34" charset="0"/>
            </a:endParaRPr>
          </a:p>
          <a:p>
            <a:endParaRPr lang="es-ES" sz="1400" dirty="0" smtClean="0"/>
          </a:p>
          <a:p>
            <a:endParaRPr lang="es-ES" sz="1400" dirty="0" smtClean="0"/>
          </a:p>
          <a:p>
            <a:r>
              <a:rPr lang="es-ES" sz="1400" dirty="0" smtClean="0"/>
              <a:t>Verificar bloqueo de tablas</a:t>
            </a:r>
          </a:p>
          <a:p>
            <a:r>
              <a:rPr lang="es-ES" sz="1400" dirty="0" smtClean="0"/>
              <a:t>Ejecuta el siguiente comando para comprobar si hay tablas bloqueadas:</a:t>
            </a:r>
          </a:p>
          <a:p>
            <a:r>
              <a:rPr lang="es-ES" sz="1400" i="1" dirty="0" smtClean="0">
                <a:solidFill>
                  <a:schemeClr val="accent1"/>
                </a:solidFill>
              </a:rPr>
              <a:t>SHOW OPEN TABLES WHERE </a:t>
            </a:r>
            <a:r>
              <a:rPr lang="es-ES" sz="1400" i="1" dirty="0" err="1" smtClean="0">
                <a:solidFill>
                  <a:schemeClr val="accent1"/>
                </a:solidFill>
              </a:rPr>
              <a:t>In_use</a:t>
            </a:r>
            <a:r>
              <a:rPr lang="es-ES" sz="1400" i="1" dirty="0" smtClean="0">
                <a:solidFill>
                  <a:schemeClr val="accent1"/>
                </a:solidFill>
              </a:rPr>
              <a:t> &gt; 0;</a:t>
            </a:r>
          </a:p>
          <a:p>
            <a:endParaRPr lang="es-ES" sz="1400" dirty="0" smtClean="0"/>
          </a:p>
          <a:p>
            <a:r>
              <a:rPr lang="es-ES" sz="1400" dirty="0" smtClean="0"/>
              <a:t>Verificar procesos activos</a:t>
            </a:r>
          </a:p>
          <a:p>
            <a:r>
              <a:rPr lang="es-ES" sz="1400" dirty="0" smtClean="0"/>
              <a:t>Para identificar qué procesos están bloqueando las tablas:</a:t>
            </a:r>
          </a:p>
          <a:p>
            <a:r>
              <a:rPr lang="es-ES" sz="1400" i="1" dirty="0" smtClean="0">
                <a:solidFill>
                  <a:schemeClr val="accent1"/>
                </a:solidFill>
              </a:rPr>
              <a:t>SHOW PROCESSLIST;</a:t>
            </a:r>
          </a:p>
          <a:p>
            <a:r>
              <a:rPr lang="es-ES" sz="1400" dirty="0" smtClean="0"/>
              <a:t>Busca procesos con "</a:t>
            </a:r>
            <a:r>
              <a:rPr lang="es-ES" sz="1400" dirty="0" err="1" smtClean="0"/>
              <a:t>Waiting</a:t>
            </a:r>
            <a:r>
              <a:rPr lang="es-ES" sz="1400" dirty="0" smtClean="0"/>
              <a:t> </a:t>
            </a:r>
            <a:r>
              <a:rPr lang="es-ES" sz="1400" dirty="0" err="1" smtClean="0"/>
              <a:t>for</a:t>
            </a:r>
            <a:r>
              <a:rPr lang="es-ES" sz="1400" dirty="0" smtClean="0"/>
              <a:t> </a:t>
            </a:r>
            <a:r>
              <a:rPr lang="es-ES" sz="1400" dirty="0" err="1" smtClean="0"/>
              <a:t>table</a:t>
            </a:r>
            <a:r>
              <a:rPr lang="es-ES" sz="1400" dirty="0" smtClean="0"/>
              <a:t> </a:t>
            </a:r>
            <a:r>
              <a:rPr lang="es-ES" sz="1400" dirty="0" err="1" smtClean="0"/>
              <a:t>metadata</a:t>
            </a:r>
            <a:r>
              <a:rPr lang="es-ES" sz="1400" dirty="0" smtClean="0"/>
              <a:t> </a:t>
            </a:r>
            <a:r>
              <a:rPr lang="es-ES" sz="1400" dirty="0" err="1" smtClean="0"/>
              <a:t>lock</a:t>
            </a:r>
            <a:r>
              <a:rPr lang="es-ES" sz="1400" dirty="0" smtClean="0"/>
              <a:t>".</a:t>
            </a:r>
          </a:p>
          <a:p>
            <a:endParaRPr lang="es-ES" sz="1400" dirty="0" smtClean="0"/>
          </a:p>
          <a:p>
            <a:r>
              <a:rPr lang="es-ES" sz="1400" dirty="0" smtClean="0"/>
              <a:t>Matar procesos bloqueadores</a:t>
            </a:r>
          </a:p>
          <a:p>
            <a:r>
              <a:rPr lang="es-ES" sz="1400" dirty="0" smtClean="0"/>
              <a:t>Si encuentras procesos bloqueando tablas, puedes terminarlos usando el comando:</a:t>
            </a:r>
          </a:p>
          <a:p>
            <a:r>
              <a:rPr lang="es-ES" sz="1400" i="1" dirty="0" smtClean="0">
                <a:solidFill>
                  <a:schemeClr val="accent1"/>
                </a:solidFill>
              </a:rPr>
              <a:t>KILL [ID_DEL_PROCESO];</a:t>
            </a:r>
          </a:p>
          <a:p>
            <a:r>
              <a:rPr lang="es-ES" sz="1400" dirty="0" smtClean="0"/>
              <a:t>Nota: Si usas una interfaz gráfica, busca el botón "matar el proceso" junto al ID del proceso.</a:t>
            </a:r>
          </a:p>
          <a:p>
            <a:endParaRPr lang="es-ES" sz="1400" dirty="0" smtClean="0"/>
          </a:p>
          <a:p>
            <a:r>
              <a:rPr lang="es-ES" sz="1400" dirty="0" smtClean="0"/>
              <a:t>Desbloquear tablas</a:t>
            </a:r>
          </a:p>
          <a:p>
            <a:r>
              <a:rPr lang="es-ES" sz="1400" dirty="0" smtClean="0"/>
              <a:t>Si el problema persiste, ejecuta:</a:t>
            </a:r>
          </a:p>
          <a:p>
            <a:r>
              <a:rPr lang="es-ES" sz="1400" i="1" dirty="0" smtClean="0">
                <a:solidFill>
                  <a:schemeClr val="accent1"/>
                </a:solidFill>
              </a:rPr>
              <a:t>UNLOCK TABLES;</a:t>
            </a:r>
          </a:p>
          <a:p>
            <a:endParaRPr lang="es-ES" sz="1400" dirty="0" smtClean="0"/>
          </a:p>
          <a:p>
            <a:r>
              <a:rPr lang="es-ES" sz="1400" dirty="0" smtClean="0"/>
              <a:t>Revisar las consultas largas</a:t>
            </a:r>
          </a:p>
          <a:p>
            <a:r>
              <a:rPr lang="es-ES" sz="1400" dirty="0" smtClean="0"/>
              <a:t>Si los bloqueos son frecuentes, revisa las consultas largas que podrían estar tomando mucho tiempo.</a:t>
            </a:r>
            <a:endParaRPr lang="es-AR" sz="1400" dirty="0"/>
          </a:p>
        </p:txBody>
      </p:sp>
    </p:spTree>
    <p:extLst>
      <p:ext uri="{BB962C8B-B14F-4D97-AF65-F5344CB8AC3E}">
        <p14:creationId xmlns:p14="http://schemas.microsoft.com/office/powerpoint/2010/main" val="4219090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2025-02-18T20:00:09Z</dcterms:created>
  <dcterms:modified xsi:type="dcterms:W3CDTF">2025-02-18T20:00:29Z</dcterms:modified>
</cp:coreProperties>
</file>