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C9FF"/>
    <a:srgbClr val="F9FD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5067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2529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771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6236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6947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2298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257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4513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4046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7520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3818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F5818-C553-472B-9D02-236A3F75FD9E}" type="datetimeFigureOut">
              <a:rPr lang="es-AR" smtClean="0"/>
              <a:t>17/12/2023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7D558-262D-4DF0-8FF2-CFE5F29AB3A3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2448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160346" y="2782361"/>
            <a:ext cx="2492234" cy="35623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 6"/>
          <p:cNvSpPr/>
          <p:nvPr/>
        </p:nvSpPr>
        <p:spPr>
          <a:xfrm>
            <a:off x="160346" y="794360"/>
            <a:ext cx="1333034" cy="238897"/>
          </a:xfrm>
          <a:prstGeom prst="rect">
            <a:avLst/>
          </a:prstGeom>
          <a:solidFill>
            <a:srgbClr val="F9FDD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abm</a:t>
            </a:r>
            <a:r>
              <a:rPr lang="es-ES" sz="1200" dirty="0" smtClean="0">
                <a:solidFill>
                  <a:schemeClr val="tx1"/>
                </a:solidFill>
              </a:rPr>
              <a:t> Clientes</a:t>
            </a: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60347" y="1725533"/>
            <a:ext cx="1333034" cy="238897"/>
          </a:xfrm>
          <a:prstGeom prst="rect">
            <a:avLst/>
          </a:prstGeom>
          <a:solidFill>
            <a:srgbClr val="F9FDD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abm</a:t>
            </a:r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ES" sz="1200" dirty="0">
                <a:solidFill>
                  <a:schemeClr val="tx1"/>
                </a:solidFill>
              </a:rPr>
              <a:t>I</a:t>
            </a:r>
            <a:r>
              <a:rPr lang="es-ES" sz="1200" dirty="0" smtClean="0">
                <a:solidFill>
                  <a:schemeClr val="tx1"/>
                </a:solidFill>
              </a:rPr>
              <a:t>tems</a:t>
            </a: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035820" y="383997"/>
            <a:ext cx="2622849" cy="22933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Ventas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121715" y="688390"/>
            <a:ext cx="1262910" cy="191916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800" dirty="0" smtClean="0">
                <a:solidFill>
                  <a:schemeClr val="tx1"/>
                </a:solidFill>
              </a:rPr>
              <a:t>Listado Items</a:t>
            </a:r>
            <a:endParaRPr lang="es-AR" sz="800" dirty="0">
              <a:solidFill>
                <a:schemeClr val="tx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7436802" y="688390"/>
            <a:ext cx="1166162" cy="68975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800" dirty="0" smtClean="0">
                <a:solidFill>
                  <a:schemeClr val="tx1"/>
                </a:solidFill>
              </a:rPr>
              <a:t>Ingreso Cliente</a:t>
            </a:r>
            <a:endParaRPr lang="es-AR" sz="800" dirty="0">
              <a:solidFill>
                <a:schemeClr val="tx1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7450075" y="1457976"/>
            <a:ext cx="1152889" cy="113112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800" dirty="0" smtClean="0">
                <a:solidFill>
                  <a:schemeClr val="tx1"/>
                </a:solidFill>
              </a:rPr>
              <a:t>Formulario Venta</a:t>
            </a:r>
            <a:endParaRPr lang="es-AR" sz="800" dirty="0">
              <a:solidFill>
                <a:schemeClr val="tx1"/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106277" y="383997"/>
            <a:ext cx="2627879" cy="22933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Recepción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3144825" y="683120"/>
            <a:ext cx="1262910" cy="191235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800" dirty="0" smtClean="0">
                <a:solidFill>
                  <a:schemeClr val="tx1"/>
                </a:solidFill>
              </a:rPr>
              <a:t>Listado Items</a:t>
            </a:r>
            <a:endParaRPr lang="es-AR" sz="800" dirty="0">
              <a:solidFill>
                <a:schemeClr val="tx1"/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4493553" y="683120"/>
            <a:ext cx="1180935" cy="68975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800" dirty="0" smtClean="0">
                <a:solidFill>
                  <a:schemeClr val="tx1"/>
                </a:solidFill>
              </a:rPr>
              <a:t>Ingreso Proveedor</a:t>
            </a:r>
            <a:endParaRPr lang="es-AR" sz="800" dirty="0">
              <a:solidFill>
                <a:schemeClr val="tx1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4485315" y="1457976"/>
            <a:ext cx="1180935" cy="113112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800" dirty="0" smtClean="0">
                <a:solidFill>
                  <a:schemeClr val="tx1"/>
                </a:solidFill>
              </a:rPr>
              <a:t>Formulario Recepción</a:t>
            </a:r>
            <a:endParaRPr lang="es-AR" sz="800" dirty="0">
              <a:solidFill>
                <a:schemeClr val="tx1"/>
              </a:solidFill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161375" y="449493"/>
            <a:ext cx="1333034" cy="238897"/>
          </a:xfrm>
          <a:prstGeom prst="rect">
            <a:avLst/>
          </a:prstGeom>
          <a:solidFill>
            <a:srgbClr val="F9FDD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abm</a:t>
            </a:r>
            <a:r>
              <a:rPr lang="es-ES" sz="1200" dirty="0" smtClean="0">
                <a:solidFill>
                  <a:schemeClr val="tx1"/>
                </a:solidFill>
              </a:rPr>
              <a:t> Proveedores</a:t>
            </a: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893514" y="2038398"/>
            <a:ext cx="828513" cy="133067"/>
          </a:xfrm>
          <a:prstGeom prst="rect">
            <a:avLst/>
          </a:prstGeom>
          <a:solidFill>
            <a:srgbClr val="F9FDD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err="1">
                <a:solidFill>
                  <a:schemeClr val="tx1"/>
                </a:solidFill>
              </a:rPr>
              <a:t>a</a:t>
            </a:r>
            <a:r>
              <a:rPr lang="es-ES" sz="1000" dirty="0" err="1" smtClean="0">
                <a:solidFill>
                  <a:schemeClr val="tx1"/>
                </a:solidFill>
              </a:rPr>
              <a:t>bm</a:t>
            </a:r>
            <a:r>
              <a:rPr lang="es-ES" sz="1000" dirty="0" smtClean="0">
                <a:solidFill>
                  <a:schemeClr val="tx1"/>
                </a:solidFill>
              </a:rPr>
              <a:t> Rubros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1549829" y="652145"/>
            <a:ext cx="1102750" cy="161011"/>
          </a:xfrm>
          <a:prstGeom prst="rect">
            <a:avLst/>
          </a:prstGeom>
          <a:solidFill>
            <a:srgbClr val="F9FDD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err="1">
                <a:solidFill>
                  <a:schemeClr val="tx1"/>
                </a:solidFill>
              </a:rPr>
              <a:t>a</a:t>
            </a:r>
            <a:r>
              <a:rPr lang="es-ES" sz="1000" dirty="0" err="1" smtClean="0">
                <a:solidFill>
                  <a:schemeClr val="tx1"/>
                </a:solidFill>
              </a:rPr>
              <a:t>bm</a:t>
            </a:r>
            <a:r>
              <a:rPr lang="es-ES" sz="1000" dirty="0" smtClean="0">
                <a:solidFill>
                  <a:schemeClr val="tx1"/>
                </a:solidFill>
              </a:rPr>
              <a:t> Localidades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10549538" y="2759681"/>
            <a:ext cx="1080182" cy="1218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Stock Items</a:t>
            </a:r>
            <a:endParaRPr lang="es-AR" sz="1000" b="1" dirty="0">
              <a:solidFill>
                <a:schemeClr val="tx1"/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7159506" y="2782361"/>
            <a:ext cx="1499163" cy="1218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Estadísticas ventas</a:t>
            </a:r>
            <a:endParaRPr lang="es-AR" sz="1000" b="1" dirty="0">
              <a:solidFill>
                <a:schemeClr val="tx1"/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512002" y="3484138"/>
            <a:ext cx="1763930" cy="916445"/>
          </a:xfrm>
          <a:prstGeom prst="rect">
            <a:avLst/>
          </a:prstGeom>
          <a:solidFill>
            <a:srgbClr val="E9C9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Configuración Mi Negocio</a:t>
            </a:r>
            <a:endParaRPr lang="es-AR" sz="1000" b="1" dirty="0">
              <a:solidFill>
                <a:schemeClr val="tx1"/>
              </a:solidFill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510964" y="5265556"/>
            <a:ext cx="1763928" cy="658411"/>
          </a:xfrm>
          <a:prstGeom prst="rect">
            <a:avLst/>
          </a:prstGeom>
          <a:solidFill>
            <a:srgbClr val="E9C9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Cambio de Clave Usuario</a:t>
            </a:r>
            <a:endParaRPr lang="es-AR" sz="1000" b="1" dirty="0">
              <a:solidFill>
                <a:schemeClr val="tx1"/>
              </a:solidFill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510965" y="4734161"/>
            <a:ext cx="1763928" cy="215159"/>
          </a:xfrm>
          <a:prstGeom prst="rect">
            <a:avLst/>
          </a:prstGeom>
          <a:solidFill>
            <a:srgbClr val="E9C9FF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abm</a:t>
            </a:r>
            <a:r>
              <a:rPr lang="es-ES" sz="1200" dirty="0" smtClean="0">
                <a:solidFill>
                  <a:schemeClr val="tx1"/>
                </a:solidFill>
              </a:rPr>
              <a:t> Usuarios</a:t>
            </a: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3106277" y="2763532"/>
            <a:ext cx="1028703" cy="1218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Listado Informes Recepción</a:t>
            </a:r>
            <a:endParaRPr lang="es-AR" sz="1000" b="1" dirty="0">
              <a:solidFill>
                <a:schemeClr val="tx1"/>
              </a:solidFill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6035820" y="2782361"/>
            <a:ext cx="1028703" cy="1218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Listado Ventas</a:t>
            </a:r>
            <a:endParaRPr lang="es-AR" sz="1000" b="1" dirty="0">
              <a:solidFill>
                <a:schemeClr val="tx1"/>
              </a:solidFill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4230995" y="2763531"/>
            <a:ext cx="1499163" cy="1218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Estadísticas recepciones</a:t>
            </a:r>
            <a:endParaRPr lang="es-AR" sz="1000" b="1" dirty="0">
              <a:solidFill>
                <a:schemeClr val="tx1"/>
              </a:solidFill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3091839" y="4083156"/>
            <a:ext cx="1215089" cy="1218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Listado Proveedores</a:t>
            </a:r>
            <a:endParaRPr lang="es-AR" sz="1000" b="1" dirty="0">
              <a:solidFill>
                <a:schemeClr val="tx1"/>
              </a:solidFill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4495564" y="4076970"/>
            <a:ext cx="1215089" cy="1218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Listado Items</a:t>
            </a:r>
            <a:endParaRPr lang="es-AR" sz="1000" b="1" dirty="0">
              <a:solidFill>
                <a:schemeClr val="tx1"/>
              </a:solidFill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5899289" y="4076970"/>
            <a:ext cx="1215089" cy="1218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Listado Clientes</a:t>
            </a:r>
            <a:endParaRPr lang="es-AR" sz="1000" b="1" dirty="0">
              <a:solidFill>
                <a:schemeClr val="tx1"/>
              </a:solidFill>
            </a:endParaRPr>
          </a:p>
        </p:txBody>
      </p:sp>
      <p:sp>
        <p:nvSpPr>
          <p:cNvPr id="38" name="Rectángulo 37"/>
          <p:cNvSpPr/>
          <p:nvPr/>
        </p:nvSpPr>
        <p:spPr>
          <a:xfrm>
            <a:off x="3091838" y="5387882"/>
            <a:ext cx="4022539" cy="1218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Buscador </a:t>
            </a:r>
            <a:endParaRPr lang="es-AR" sz="1000" b="1" dirty="0">
              <a:solidFill>
                <a:schemeClr val="tx1"/>
              </a:solidFill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893514" y="1099203"/>
            <a:ext cx="828513" cy="146374"/>
          </a:xfrm>
          <a:prstGeom prst="rect">
            <a:avLst/>
          </a:prstGeom>
          <a:solidFill>
            <a:srgbClr val="F9FDD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err="1">
                <a:solidFill>
                  <a:schemeClr val="tx1"/>
                </a:solidFill>
              </a:rPr>
              <a:t>a</a:t>
            </a:r>
            <a:r>
              <a:rPr lang="es-ES" sz="1000" dirty="0" err="1" smtClean="0">
                <a:solidFill>
                  <a:schemeClr val="tx1"/>
                </a:solidFill>
              </a:rPr>
              <a:t>bm</a:t>
            </a:r>
            <a:r>
              <a:rPr lang="es-ES" sz="1000" dirty="0" smtClean="0">
                <a:solidFill>
                  <a:schemeClr val="tx1"/>
                </a:solidFill>
              </a:rPr>
              <a:t> Zonas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8983197" y="383997"/>
            <a:ext cx="2630175" cy="22933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Ajuste Stock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9035374" y="678411"/>
            <a:ext cx="1171307" cy="191916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800" dirty="0" smtClean="0">
                <a:solidFill>
                  <a:schemeClr val="tx1"/>
                </a:solidFill>
              </a:rPr>
              <a:t>Listado Items</a:t>
            </a:r>
            <a:endParaRPr lang="es-AR" sz="800" dirty="0">
              <a:solidFill>
                <a:schemeClr val="tx1"/>
              </a:solidFill>
            </a:endParaRPr>
          </a:p>
        </p:txBody>
      </p:sp>
      <p:sp>
        <p:nvSpPr>
          <p:cNvPr id="42" name="Rectángulo 41"/>
          <p:cNvSpPr/>
          <p:nvPr/>
        </p:nvSpPr>
        <p:spPr>
          <a:xfrm>
            <a:off x="10333241" y="1457976"/>
            <a:ext cx="1174081" cy="113112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800" dirty="0" smtClean="0">
                <a:solidFill>
                  <a:schemeClr val="tx1"/>
                </a:solidFill>
              </a:rPr>
              <a:t>Formulario </a:t>
            </a:r>
            <a:r>
              <a:rPr lang="es-ES" sz="800" dirty="0" smtClean="0">
                <a:solidFill>
                  <a:schemeClr val="tx1"/>
                </a:solidFill>
              </a:rPr>
              <a:t>Ajuste</a:t>
            </a:r>
            <a:endParaRPr lang="es-AR" sz="800" dirty="0">
              <a:solidFill>
                <a:schemeClr val="tx1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8983197" y="2763530"/>
            <a:ext cx="1028703" cy="1218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Listado </a:t>
            </a:r>
            <a:r>
              <a:rPr lang="es-ES" sz="1000" b="1" dirty="0" smtClean="0">
                <a:solidFill>
                  <a:schemeClr val="tx1"/>
                </a:solidFill>
              </a:rPr>
              <a:t>Ajustes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893513" y="2238170"/>
            <a:ext cx="828513" cy="133067"/>
          </a:xfrm>
          <a:prstGeom prst="rect">
            <a:avLst/>
          </a:prstGeom>
          <a:solidFill>
            <a:srgbClr val="F9FDD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err="1">
                <a:solidFill>
                  <a:schemeClr val="tx1"/>
                </a:solidFill>
              </a:rPr>
              <a:t>a</a:t>
            </a:r>
            <a:r>
              <a:rPr lang="es-ES" sz="1000" dirty="0" err="1" smtClean="0">
                <a:solidFill>
                  <a:schemeClr val="tx1"/>
                </a:solidFill>
              </a:rPr>
              <a:t>bm</a:t>
            </a:r>
            <a:r>
              <a:rPr lang="es-ES" sz="1000" dirty="0" smtClean="0">
                <a:solidFill>
                  <a:schemeClr val="tx1"/>
                </a:solidFill>
              </a:rPr>
              <a:t> </a:t>
            </a:r>
            <a:r>
              <a:rPr lang="es-ES" sz="1000" dirty="0" smtClean="0">
                <a:solidFill>
                  <a:schemeClr val="tx1"/>
                </a:solidFill>
              </a:rPr>
              <a:t>Marcas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45" name="Rectángulo 44"/>
          <p:cNvSpPr/>
          <p:nvPr/>
        </p:nvSpPr>
        <p:spPr>
          <a:xfrm>
            <a:off x="8999545" y="4068255"/>
            <a:ext cx="2630175" cy="24756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1" smtClean="0">
                <a:solidFill>
                  <a:schemeClr val="tx1"/>
                </a:solidFill>
              </a:rPr>
              <a:t>Actualización</a:t>
            </a:r>
            <a:r>
              <a:rPr lang="es-ES" b="1" smtClean="0">
                <a:solidFill>
                  <a:schemeClr val="tx1"/>
                </a:solidFill>
              </a:rPr>
              <a:t> </a:t>
            </a:r>
            <a:r>
              <a:rPr lang="es-ES" b="1" dirty="0" smtClean="0">
                <a:solidFill>
                  <a:schemeClr val="tx1"/>
                </a:solidFill>
              </a:rPr>
              <a:t>Precios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9051722" y="4397740"/>
            <a:ext cx="1171307" cy="191916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800" dirty="0" smtClean="0">
                <a:solidFill>
                  <a:schemeClr val="tx1"/>
                </a:solidFill>
              </a:rPr>
              <a:t>Listado Items</a:t>
            </a:r>
            <a:endParaRPr lang="es-AR" sz="800" dirty="0">
              <a:solidFill>
                <a:schemeClr val="tx1"/>
              </a:solidFill>
            </a:endParaRPr>
          </a:p>
        </p:txBody>
      </p:sp>
      <p:sp>
        <p:nvSpPr>
          <p:cNvPr id="47" name="Rectángulo 46"/>
          <p:cNvSpPr/>
          <p:nvPr/>
        </p:nvSpPr>
        <p:spPr>
          <a:xfrm>
            <a:off x="10349589" y="5177305"/>
            <a:ext cx="1174081" cy="113112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800" dirty="0" smtClean="0">
                <a:solidFill>
                  <a:schemeClr val="tx1"/>
                </a:solidFill>
              </a:rPr>
              <a:t>Formulario Ajuste</a:t>
            </a:r>
            <a:endParaRPr lang="es-AR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65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3330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69</Words>
  <Application>Microsoft Office PowerPoint</Application>
  <PresentationFormat>Panorámica</PresentationFormat>
  <Paragraphs>34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</dc:creator>
  <cp:lastModifiedBy>JOSE</cp:lastModifiedBy>
  <cp:revision>48</cp:revision>
  <dcterms:created xsi:type="dcterms:W3CDTF">2023-12-16T15:00:57Z</dcterms:created>
  <dcterms:modified xsi:type="dcterms:W3CDTF">2023-12-18T00:40:16Z</dcterms:modified>
</cp:coreProperties>
</file>