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580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3260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329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47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1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6480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247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688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891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488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96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8E26-DF9C-4F10-805F-51EBC28B0E58}" type="datetimeFigureOut">
              <a:rPr lang="es-AR" smtClean="0"/>
              <a:t>15/2/2025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44F81-79D4-4F81-876F-F2C67F25926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1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90832" y="903233"/>
            <a:ext cx="10536195" cy="5078313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Descripción General del Tablero de Pedidos</a:t>
            </a:r>
          </a:p>
          <a:p>
            <a:endParaRPr lang="es-ES" b="1" dirty="0" smtClean="0"/>
          </a:p>
          <a:p>
            <a:endParaRPr lang="es-ES" b="1" dirty="0"/>
          </a:p>
          <a:p>
            <a:r>
              <a:rPr lang="es-ES" dirty="0" smtClean="0"/>
              <a:t>Soy [tu nombre], un desarrollador especializado en logística, y quiero presentarte el tablero de gestión logística que he desarrollado. Este tablero visualiza el flujo y el estado de los pedidos, desde la recepción hasta la entrega final, y está dividido en varias secciones clave:</a:t>
            </a:r>
          </a:p>
          <a:p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Stock Central Reventa:</a:t>
            </a:r>
            <a:r>
              <a:rPr lang="es-ES" dirty="0" smtClean="0"/>
              <a:t> Niveles de inventario para Utensilios, Muebles, Iluminación, Decoración y Textil.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Recepción:</a:t>
            </a:r>
            <a:r>
              <a:rPr lang="es-ES" dirty="0" smtClean="0"/>
              <a:t> Pedidos entrantes con detalles precisos de tiempo.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Control de Calidad:</a:t>
            </a:r>
            <a:r>
              <a:rPr lang="es-ES" dirty="0" smtClean="0"/>
              <a:t> Estado de control de calidad en diferentes etapas.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Clasificación:</a:t>
            </a:r>
            <a:r>
              <a:rPr lang="es-ES" dirty="0" smtClean="0"/>
              <a:t> Proceso de clasificación de los pedidos.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Embalaje y Etiquetado:</a:t>
            </a:r>
            <a:r>
              <a:rPr lang="es-ES" dirty="0" smtClean="0"/>
              <a:t> Estado de embalaje y etiquetado de los pedidos.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Despacho y Entregas:</a:t>
            </a:r>
            <a:r>
              <a:rPr lang="es-ES" dirty="0" smtClean="0"/>
              <a:t> Pedidos en espera de ser procesados y listos para entrega.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627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82594" y="1541151"/>
            <a:ext cx="10091351" cy="424731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Beneficios para Pymes</a:t>
            </a:r>
          </a:p>
          <a:p>
            <a:pPr algn="ctr"/>
            <a:endParaRPr lang="es-ES" b="1" dirty="0"/>
          </a:p>
          <a:p>
            <a:pPr algn="ctr"/>
            <a:endParaRPr lang="es-ES" b="1" dirty="0" smtClean="0"/>
          </a:p>
          <a:p>
            <a:r>
              <a:rPr lang="es-ES" dirty="0" smtClean="0"/>
              <a:t>El sistema ofrece múltiples beneficios específicos para pequeñas y medianas empresas (pymes):</a:t>
            </a:r>
          </a:p>
          <a:p>
            <a:endParaRPr lang="es-ES" dirty="0"/>
          </a:p>
          <a:p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Eficiencia Operativa:</a:t>
            </a:r>
            <a:r>
              <a:rPr lang="es-ES" dirty="0" smtClean="0"/>
              <a:t> Optimización de procesos y reducción de tiempos de espera.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Flexibilidad y Adaptabilidad:</a:t>
            </a:r>
            <a:r>
              <a:rPr lang="es-ES" dirty="0" smtClean="0"/>
              <a:t> Personalizable según las necesidades específicas de cada pyme.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Visualización Clara y Eficaz:</a:t>
            </a:r>
            <a:r>
              <a:rPr lang="es-ES" dirty="0" smtClean="0"/>
              <a:t> Interfaz intuitiva con actualizaciones en tiempo real.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Documentación y Seguimiento:</a:t>
            </a:r>
            <a:r>
              <a:rPr lang="es-ES" dirty="0" smtClean="0"/>
              <a:t> Registros detallados y trazabilidad completa.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Mejora Continua:</a:t>
            </a:r>
            <a:r>
              <a:rPr lang="es-ES" dirty="0" smtClean="0"/>
              <a:t> Identificación de áreas de mejora y optimización de procesos.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85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60172" y="971197"/>
            <a:ext cx="10618573" cy="4524315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Características Clave</a:t>
            </a:r>
          </a:p>
          <a:p>
            <a:pPr algn="ctr"/>
            <a:endParaRPr lang="es-ES" b="1" dirty="0" smtClean="0"/>
          </a:p>
          <a:p>
            <a:pPr algn="ctr"/>
            <a:endParaRPr lang="es-ES" b="1" dirty="0" smtClean="0"/>
          </a:p>
          <a:p>
            <a:r>
              <a:rPr lang="es-ES" dirty="0" smtClean="0"/>
              <a:t>El sistema de gestión logística destaca por: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Actualización Casi en Tiempo Real:</a:t>
            </a:r>
            <a:r>
              <a:rPr lang="es-ES" dirty="0" smtClean="0"/>
              <a:t> Intervalos de cinco minutos.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Integración de Datos:</a:t>
            </a:r>
            <a:r>
              <a:rPr lang="es-ES" dirty="0" smtClean="0"/>
              <a:t> Base de datos </a:t>
            </a:r>
            <a:r>
              <a:rPr lang="es-ES" dirty="0" err="1" smtClean="0"/>
              <a:t>MySQL</a:t>
            </a:r>
            <a:r>
              <a:rPr lang="es-ES" dirty="0" smtClean="0"/>
              <a:t> y plataforma de menú intuitiva.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Documentación Detallada:</a:t>
            </a:r>
            <a:r>
              <a:rPr lang="es-ES" dirty="0" smtClean="0"/>
              <a:t> Registros precisos y tiempos de espera documentados.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Interfaz Intuitiva:</a:t>
            </a:r>
            <a:r>
              <a:rPr lang="es-ES" dirty="0" smtClean="0"/>
              <a:t> Visualización clara con flechas y colores codificados.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Adaptabilidad:</a:t>
            </a:r>
            <a:r>
              <a:rPr lang="es-ES" dirty="0" smtClean="0"/>
              <a:t> Escenarios personalizables y flexibilidad operativa.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72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78010" y="1427886"/>
            <a:ext cx="9786551" cy="424731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Visualización Atractiva</a:t>
            </a:r>
          </a:p>
          <a:p>
            <a:pPr algn="ctr"/>
            <a:endParaRPr lang="es-ES" b="1" dirty="0"/>
          </a:p>
          <a:p>
            <a:pPr algn="ctr"/>
            <a:endParaRPr lang="es-ES" b="1" dirty="0" smtClean="0"/>
          </a:p>
          <a:p>
            <a:r>
              <a:rPr lang="es-ES" dirty="0" smtClean="0"/>
              <a:t>Para captar la atención de los potenciales clientes:</a:t>
            </a:r>
          </a:p>
          <a:p>
            <a:endParaRPr lang="es-ES" dirty="0" smtClean="0"/>
          </a:p>
          <a:p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Gráficos y Diagramas:</a:t>
            </a:r>
            <a:r>
              <a:rPr lang="es-ES" dirty="0" smtClean="0"/>
              <a:t> Diagramas de flujo y gráficos de barras y pasteles.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Iconografía y Colores:</a:t>
            </a:r>
            <a:r>
              <a:rPr lang="es-ES" dirty="0" smtClean="0"/>
              <a:t> Íconos claros y colores codificados.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Interfaz de Usuario:</a:t>
            </a:r>
            <a:r>
              <a:rPr lang="es-ES" dirty="0" smtClean="0"/>
              <a:t> Diseño intuitivo y actualización dinámica.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Ejemplos y Casos de Uso:</a:t>
            </a:r>
            <a:r>
              <a:rPr lang="es-ES" dirty="0" smtClean="0"/>
              <a:t> Vídeos, animaciones y capturas de pantalla.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 smtClean="0"/>
              <a:t>Historias de Clientes:</a:t>
            </a:r>
            <a:r>
              <a:rPr lang="es-ES" dirty="0" smtClean="0"/>
              <a:t> Testimonios y casos de éxito.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272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72065" y="1859340"/>
            <a:ext cx="9827740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Explora Nuestro Tablero de Gestión Logística</a:t>
            </a:r>
          </a:p>
          <a:p>
            <a:pPr algn="ctr"/>
            <a:endParaRPr lang="es-ES" b="1" dirty="0" smtClean="0"/>
          </a:p>
          <a:p>
            <a:r>
              <a:rPr lang="es-ES" b="1" dirty="0" smtClean="0"/>
              <a:t>Opción 1: URL Directa</a:t>
            </a:r>
            <a:r>
              <a:rPr lang="es-ES" dirty="0" smtClean="0"/>
              <a:t> Experimenta nuestro tablero en tiempo real. Observa cómo se actualiza cada cinco minutos y explora todas sus funcionalidades de forma interactiva. Antes de acceder, te pediremos algunos datos básicos para poder ofrecerte una mejor experiencia. [Enlace al Tablero en Tiempo Real]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b="1" dirty="0" smtClean="0"/>
              <a:t>Opción 2: Video Demostrativo</a:t>
            </a:r>
            <a:r>
              <a:rPr lang="es-ES" dirty="0" smtClean="0"/>
              <a:t> Prefieres una vista rápida y controlada de nuestro tablero en acción. Mira este video para ver una demostración de todas las características clave y cómo optimiza la logística de pymes. [Enlace al Video Demostrativo]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4256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449</Words>
  <Application>Microsoft Office PowerPoint</Application>
  <PresentationFormat>Panorámica</PresentationFormat>
  <Paragraphs>68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7</cp:revision>
  <dcterms:created xsi:type="dcterms:W3CDTF">2025-02-15T22:44:07Z</dcterms:created>
  <dcterms:modified xsi:type="dcterms:W3CDTF">2025-02-15T23:35:36Z</dcterms:modified>
</cp:coreProperties>
</file>