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53627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77350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3570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8675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62447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5817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32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29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33964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03072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2415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F48D0-9F65-43B1-ACD1-26CF5094AE20}" type="datetimeFigureOut">
              <a:rPr lang="es-AR" smtClean="0"/>
              <a:t>19/2/2025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5A21C-2DCA-465B-93A9-F5A4E8F0A98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2448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815982"/>
              </p:ext>
            </p:extLst>
          </p:nvPr>
        </p:nvGraphicFramePr>
        <p:xfrm>
          <a:off x="1754659" y="790833"/>
          <a:ext cx="8257512" cy="5154910"/>
        </p:xfrm>
        <a:graphic>
          <a:graphicData uri="http://schemas.openxmlformats.org/drawingml/2006/table">
            <a:tbl>
              <a:tblPr/>
              <a:tblGrid>
                <a:gridCol w="2752504"/>
                <a:gridCol w="2752504"/>
                <a:gridCol w="2752504"/>
              </a:tblGrid>
              <a:tr h="262367">
                <a:tc>
                  <a:txBody>
                    <a:bodyPr/>
                    <a:lstStyle/>
                    <a:p>
                      <a:r>
                        <a:rPr lang="es-AR" sz="1600" b="1" dirty="0"/>
                        <a:t>Justificación</a:t>
                      </a:r>
                      <a:endParaRPr lang="es-AR" sz="1600" dirty="0"/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b="1" dirty="0"/>
                        <a:t>Descripción Detallada</a:t>
                      </a:r>
                      <a:endParaRPr lang="es-AR" sz="1600" dirty="0"/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AR" sz="1600" b="1" dirty="0"/>
                        <a:t>Impacto Potencial de la IA</a:t>
                      </a:r>
                      <a:endParaRPr lang="es-AR" sz="1600" dirty="0"/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049800">
                <a:tc>
                  <a:txBody>
                    <a:bodyPr/>
                    <a:lstStyle/>
                    <a:p>
                      <a:r>
                        <a:rPr lang="es-AR" sz="1100" b="1" dirty="0"/>
                        <a:t>Volumen de Datos Significativo</a:t>
                      </a:r>
                      <a:endParaRPr lang="es-AR" sz="1100" dirty="0"/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/>
                        <a:t>Si manejas grandes volúmenes de datos sobre pedidos, desplazamientos, inventarios y otros, la gestión manual se vuelve ineficiente.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/>
                        <a:t>La IA puede procesar grandes cantidades de datos y extraer patrones relevantes automáticamente, mejorando la eficiencia.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1049800">
                <a:tc>
                  <a:txBody>
                    <a:bodyPr/>
                    <a:lstStyle/>
                    <a:p>
                      <a:r>
                        <a:rPr lang="es-ES" sz="1100" b="1"/>
                        <a:t>Patrones Complejos y Variables Múltiples</a:t>
                      </a:r>
                      <a:endParaRPr lang="es-ES" sz="1100"/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/>
                        <a:t>La toma de decisiones involucra múltiples factores (como tiempo, ubicación, stock, demanda) que hacen difícil aplicar reglas fijas.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/>
                        <a:t>La IA puede identificar y aprender de patrones complejos, considerando todas las variables en tiempo real para decisiones más informadas.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852942">
                <a:tc>
                  <a:txBody>
                    <a:bodyPr/>
                    <a:lstStyle/>
                    <a:p>
                      <a:r>
                        <a:rPr lang="es-ES" sz="1100" b="1"/>
                        <a:t>Decisiones Predictivas y Anticipación de Problemas</a:t>
                      </a:r>
                      <a:endParaRPr lang="es-ES" sz="1100"/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/>
                        <a:t>Prever cuellos de botella, tiempos de entrega o fallos en el sistema para actuar de manera anticipada.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/>
                        <a:t>La IA puede predecir cuándo y dónde podrían ocurrir problemas, tomando acciones proactivas para mitigarlos.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852942">
                <a:tc>
                  <a:txBody>
                    <a:bodyPr/>
                    <a:lstStyle/>
                    <a:p>
                      <a:r>
                        <a:rPr lang="es-AR" sz="1100" b="1"/>
                        <a:t>Optimización Continua de Recursos</a:t>
                      </a:r>
                      <a:endParaRPr lang="es-AR" sz="1100"/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/>
                        <a:t>Las decisiones deben optimizar rutas, tiempos de entrega, y asignación de recursos de manera dinámica.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/>
                        <a:t>La IA ajusta continuamente las decisiones basadas en nuevos datos, mejorando la eficiencia operativa en tiempo real.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  <a:tr h="1049800">
                <a:tc>
                  <a:txBody>
                    <a:bodyPr/>
                    <a:lstStyle/>
                    <a:p>
                      <a:r>
                        <a:rPr lang="es-ES" sz="1100" b="1"/>
                        <a:t>Aprendizaje y Adaptación al Cambio</a:t>
                      </a:r>
                      <a:endParaRPr lang="es-ES" sz="1100"/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/>
                        <a:t>A medida que cambian los procesos y las condiciones del entorno, el sistema debe adaptarse para seguir siendo eficaz.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/>
                        <a:t>La IA mejora con el tiempo a medida que aprende de nuevos datos, adaptándose a cambios en la operación o en el comportamiento de los usuarios.</a:t>
                      </a:r>
                    </a:p>
                  </a:txBody>
                  <a:tcPr marL="55786" marR="55786" marT="27893" marB="2789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236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Cuenta Microsoft</cp:lastModifiedBy>
  <cp:revision>1</cp:revision>
  <dcterms:created xsi:type="dcterms:W3CDTF">2025-02-19T19:14:42Z</dcterms:created>
  <dcterms:modified xsi:type="dcterms:W3CDTF">2025-02-19T19:15:00Z</dcterms:modified>
</cp:coreProperties>
</file>