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E8E35-B10C-4EF0-938F-D99917B30117}" type="datetimeFigureOut">
              <a:rPr lang="es-AR" smtClean="0"/>
              <a:t>8/5/2024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B351-A3CC-4E09-9512-6A395A55E18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61144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E8E35-B10C-4EF0-938F-D99917B30117}" type="datetimeFigureOut">
              <a:rPr lang="es-AR" smtClean="0"/>
              <a:t>8/5/2024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B351-A3CC-4E09-9512-6A395A55E18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8030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E8E35-B10C-4EF0-938F-D99917B30117}" type="datetimeFigureOut">
              <a:rPr lang="es-AR" smtClean="0"/>
              <a:t>8/5/2024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B351-A3CC-4E09-9512-6A395A55E18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81099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E8E35-B10C-4EF0-938F-D99917B30117}" type="datetimeFigureOut">
              <a:rPr lang="es-AR" smtClean="0"/>
              <a:t>8/5/2024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B351-A3CC-4E09-9512-6A395A55E18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87532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E8E35-B10C-4EF0-938F-D99917B30117}" type="datetimeFigureOut">
              <a:rPr lang="es-AR" smtClean="0"/>
              <a:t>8/5/2024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B351-A3CC-4E09-9512-6A395A55E18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54224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E8E35-B10C-4EF0-938F-D99917B30117}" type="datetimeFigureOut">
              <a:rPr lang="es-AR" smtClean="0"/>
              <a:t>8/5/2024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B351-A3CC-4E09-9512-6A395A55E18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1428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E8E35-B10C-4EF0-938F-D99917B30117}" type="datetimeFigureOut">
              <a:rPr lang="es-AR" smtClean="0"/>
              <a:t>8/5/2024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B351-A3CC-4E09-9512-6A395A55E18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6934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E8E35-B10C-4EF0-938F-D99917B30117}" type="datetimeFigureOut">
              <a:rPr lang="es-AR" smtClean="0"/>
              <a:t>8/5/2024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B351-A3CC-4E09-9512-6A395A55E18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06680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E8E35-B10C-4EF0-938F-D99917B30117}" type="datetimeFigureOut">
              <a:rPr lang="es-AR" smtClean="0"/>
              <a:t>8/5/2024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B351-A3CC-4E09-9512-6A395A55E18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44072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E8E35-B10C-4EF0-938F-D99917B30117}" type="datetimeFigureOut">
              <a:rPr lang="es-AR" smtClean="0"/>
              <a:t>8/5/2024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B351-A3CC-4E09-9512-6A395A55E18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3657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E8E35-B10C-4EF0-938F-D99917B30117}" type="datetimeFigureOut">
              <a:rPr lang="es-AR" smtClean="0"/>
              <a:t>8/5/2024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B351-A3CC-4E09-9512-6A395A55E18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9241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E8E35-B10C-4EF0-938F-D99917B30117}" type="datetimeFigureOut">
              <a:rPr lang="es-AR" smtClean="0"/>
              <a:t>8/5/2024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3B351-A3CC-4E09-9512-6A395A55E18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53327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628" y="203500"/>
            <a:ext cx="11382375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743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2809" y="303434"/>
            <a:ext cx="8289259" cy="6019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984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47136" y="140042"/>
            <a:ext cx="11598876" cy="6417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1" dirty="0">
                <a:solidFill>
                  <a:srgbClr val="000000"/>
                </a:solidFill>
                <a:latin typeface="Arial" panose="020B0604020202020204" pitchFamily="34" charset="0"/>
              </a:rPr>
              <a:t>El Problema del Redondeo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es-ES" sz="9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s-ES" sz="9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Descripción del problema: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Existen algunos casos en que se desea realizar un tique-factura tipo 'A' y se desea que su total sea igual a que si se realizara la misma venta a consumidor final.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Para emitir un tique-factura “A”, se le debe enviar a la impresora fiscal los valores a facturar sin IVA, los cuales sumados, formarán la base imponible a facturar.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 impresora fiscal redondea el monto del ítem a dos dígitos decimales en forma con lo  establecido por la Resolución General  </a:t>
            </a:r>
            <a:r>
              <a:rPr lang="es-ES" sz="9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Nro</a:t>
            </a: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259 (AFIP), pero se han encontrado valores para los cuales existe una diferencia de un centavo ($0.01) al comparar el valor total del tique-factura “A”  y el de tique a consumidor final.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1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1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Ejemplo: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Precio del producto con IVA incluido: $5,50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Precio del producto sin IVA: $4,545454 (periódic</a:t>
            </a: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o).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 se factura un ítem se envía: cantidad 1,0 y precio: $4,55 (redondeado).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Total del ítem: $4,55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Total Neto sin IVA: $4,55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Subtotal 21,00%: $4,55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IVA 21,00%       $0,96 (redondeado).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TOTAL:           $5,51 (diferencia con respecto a tique: + $0,01)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 se invierte cantidad por precio para aprovechar el uso de tres decimales en la cantidad se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obtiene el mismo resultado dado que: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Se envía: cantidad 4,545 y precio: $1,00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Total del ítem:   $4,55 (redondeado)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Total Neto sin IVA: $4,55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Subtotal 21,00%:  $4,55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IVA 21,00%        $0,96 (redondeado).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TOTAL:            $5,51 (diferencia con respecto a tique: + $0,01)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Esta situación sucede en particular con algunos productos cuyo 3 dígito decimal del monto de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 base imponible es aproximado a 5 (cinco), con lo cual por la técnica de redondeo utilizada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obtiene el mayor error de redondeo posible.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Solución propuesta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propone como solución a este tipo de situaciones el procedimiento que se muestra a continuación.</a:t>
            </a:r>
            <a:endParaRPr lang="es-ES" sz="9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039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411" y="334191"/>
            <a:ext cx="4740306" cy="565471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1730" y="334191"/>
            <a:ext cx="5947719" cy="596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664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257168" y="518629"/>
            <a:ext cx="8402594" cy="3842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10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Situación</a:t>
            </a:r>
            <a:r>
              <a:rPr lang="es-ES" sz="9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del monto recaudado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Cabe aclarar que esta situación, dado la técnica de redondeo utilizada, no tiene influencia sobre el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monto de IVA registrado por el controlador fiscal que se refleja en la emisión de un cierre diario de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caja (“Cierre Z”).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Esto está basado en que la acumulación de IVA en la memoria fiscal se realiza una vez redondeada la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cifra a dos dígitos decimales.  Por lo tanto no hay diferencia en la recaudación de IVA aplicando la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técnica enunciada.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Demostración: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Precio real del producto con IVA incluido: $5,50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IVA al 21,00% contenido en dicho monto: $0,95454545 (periódico)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IVA al 21,00% redondeado a dos dígitos decimales: $0,95.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IVA al 21,00% acumulado al facturar el producto a $4,54 = $0,9534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IVA al 21,00% acumulado al facturar $4,54 redondeado a dos dígitos decimales: $0,95.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CONCLUSIÓN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 bien puede discutirse la raíz científica o metodología del procedimiento de ajuste empleado debemos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convenir que desde el punto de vista recaudatorio y basados en el comportamiento matemático de la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impresora en lo que respecta a redondeos, en un todo de acuerdo con la Resolución General </a:t>
            </a:r>
            <a:r>
              <a:rPr lang="es-ES" sz="9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Nro</a:t>
            </a: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259,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ES" sz="9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 se observan diferencias que disminuyan dicha recaudación en absoluto.</a:t>
            </a:r>
            <a:endParaRPr lang="es-ES" sz="9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62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99069" y="317837"/>
            <a:ext cx="101243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600" dirty="0" smtClean="0"/>
              <a:t>https://www.wansoft.ar/facturacion-electronica?utm_source=google&amp;utm_medium=cpc&amp;utm_campaign=facturacion&amp;gad_source=1&amp;gclid=Cj0KCQjwxeyxBhC7ARIsAC7dS3_NSz21qRDV6Ub5MW5046vxgbF5fvUkNChDlFLlnUBHkIByz4YKlfsaAm6kEALw_wcB</a:t>
            </a:r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31082293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26</Words>
  <Application>Microsoft Office PowerPoint</Application>
  <PresentationFormat>Panorámica</PresentationFormat>
  <Paragraphs>61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9</cp:revision>
  <dcterms:created xsi:type="dcterms:W3CDTF">2024-05-08T14:16:18Z</dcterms:created>
  <dcterms:modified xsi:type="dcterms:W3CDTF">2024-05-08T15:21:18Z</dcterms:modified>
</cp:coreProperties>
</file>