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5602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186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53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483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265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069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413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877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129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808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766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36E5A-715C-45E1-878F-609DDA869B26}" type="datetimeFigureOut">
              <a:rPr lang="es-AR" smtClean="0"/>
              <a:t>2/6/2024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2A6DC-5ADC-4789-9AA9-A8C6D3B490F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659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66" y="420129"/>
            <a:ext cx="11725178" cy="467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32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6382" y="98854"/>
            <a:ext cx="6664946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51" y="167846"/>
            <a:ext cx="35052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6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961" y="515443"/>
            <a:ext cx="9453949" cy="5321708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6755027" y="2825578"/>
            <a:ext cx="3814119" cy="22324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830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469869"/>
              </p:ext>
            </p:extLst>
          </p:nvPr>
        </p:nvGraphicFramePr>
        <p:xfrm>
          <a:off x="414893" y="688805"/>
          <a:ext cx="5529826" cy="4351335"/>
        </p:xfrm>
        <a:graphic>
          <a:graphicData uri="http://schemas.openxmlformats.org/drawingml/2006/table">
            <a:tbl>
              <a:tblPr/>
              <a:tblGrid>
                <a:gridCol w="2764913"/>
                <a:gridCol w="2764913"/>
              </a:tblGrid>
              <a:tr h="290089">
                <a:tc>
                  <a:txBody>
                    <a:bodyPr/>
                    <a:lstStyle/>
                    <a:p>
                      <a:pPr fontAlgn="b"/>
                      <a:r>
                        <a:rPr lang="es-AR" sz="1400" b="1" dirty="0">
                          <a:effectLst/>
                        </a:rPr>
                        <a:t>Código</a:t>
                      </a:r>
                    </a:p>
                  </a:txBody>
                  <a:tcPr marL="72522" marR="72522" marT="36261" marB="36261" anchor="b">
                    <a:lnL w="9525" cap="flat" cmpd="sng" algn="ctr">
                      <a:solidFill>
                        <a:srgbClr val="B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s-AR" sz="1400" b="1">
                          <a:effectLst/>
                        </a:rPr>
                        <a:t>Descripción</a:t>
                      </a:r>
                    </a:p>
                  </a:txBody>
                  <a:tcPr marL="72522" marR="72522" marT="36261" marB="36261" anchor="b">
                    <a:lnL w="9525" cap="flat" cmpd="sng" algn="ctr">
                      <a:solidFill>
                        <a:srgbClr val="5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1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Factura A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2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Nota de Débito A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8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FD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3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8FD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Nota de Crédito A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F8FD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8FD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FD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6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Factura B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7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Nota de Débito B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FF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8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Nota de Crédito B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11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Factura C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7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12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D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Nota de Débito C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A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 dirty="0">
                          <a:effectLst/>
                        </a:rPr>
                        <a:t>13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Nota de Crédito C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15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8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0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Recibo A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16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ES" sz="1400">
                          <a:effectLst/>
                        </a:rPr>
                        <a:t>Nota de Venta al Contado A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51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FE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Factura M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52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F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Nota de Débito M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0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089">
                <a:tc>
                  <a:txBody>
                    <a:bodyPr/>
                    <a:lstStyle/>
                    <a:p>
                      <a:pPr fontAlgn="base"/>
                      <a:r>
                        <a:rPr lang="es-AR" sz="1400">
                          <a:effectLst/>
                        </a:rPr>
                        <a:t>53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A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80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F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sz="1400" dirty="0">
                          <a:effectLst/>
                        </a:rPr>
                        <a:t>Nota de Crédito M</a:t>
                      </a:r>
                    </a:p>
                  </a:txBody>
                  <a:tcPr marL="72522" marR="72522" marT="36261" marB="36261" anchor="ctr">
                    <a:lnL w="9525" cap="flat" cmpd="sng" algn="ctr">
                      <a:solidFill>
                        <a:srgbClr val="080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80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0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80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248835"/>
              </p:ext>
            </p:extLst>
          </p:nvPr>
        </p:nvGraphicFramePr>
        <p:xfrm>
          <a:off x="6293710" y="688805"/>
          <a:ext cx="5413803" cy="2626223"/>
        </p:xfrm>
        <a:graphic>
          <a:graphicData uri="http://schemas.openxmlformats.org/drawingml/2006/table">
            <a:tbl>
              <a:tblPr/>
              <a:tblGrid>
                <a:gridCol w="1804601"/>
                <a:gridCol w="1804601"/>
                <a:gridCol w="1804601"/>
              </a:tblGrid>
              <a:tr h="431663">
                <a:tc>
                  <a:txBody>
                    <a:bodyPr/>
                    <a:lstStyle/>
                    <a:p>
                      <a:pPr fontAlgn="b"/>
                      <a:r>
                        <a:rPr lang="es-AR" b="1">
                          <a:effectLst/>
                        </a:rPr>
                        <a:t>Código</a:t>
                      </a:r>
                    </a:p>
                  </a:txBody>
                  <a:tcPr anchor="b">
                    <a:lnL w="9525" cap="flat" cmpd="sng" algn="ctr">
                      <a:solidFill>
                        <a:srgbClr val="F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s-AR" b="1">
                          <a:effectLst/>
                        </a:rPr>
                        <a:t>Descripción</a:t>
                      </a:r>
                    </a:p>
                  </a:txBody>
                  <a:tcPr anchor="b">
                    <a:lnL w="9525" cap="flat" cmpd="sng" algn="ctr">
                      <a:solidFill>
                        <a:srgbClr val="D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s-AR" b="1">
                          <a:effectLst/>
                        </a:rPr>
                        <a:t>Tasa</a:t>
                      </a:r>
                    </a:p>
                  </a:txBody>
                  <a:tcPr anchor="b">
                    <a:lnL w="9525" cap="flat" cmpd="sng" algn="ctr">
                      <a:solidFill>
                        <a:srgbClr val="4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79"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0%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0%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8AB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79"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5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10,5%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1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8AB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AB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10.5%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8AB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8AB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8AB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79"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8AB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21%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8AB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AB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21%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7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79"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27%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4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A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27%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79"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5%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5%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4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8B0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79"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>
                          <a:effectLst/>
                        </a:rPr>
                        <a:t>2,5%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8A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AR" dirty="0">
                          <a:effectLst/>
                        </a:rPr>
                        <a:t>2.5%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8AC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414893" y="5608593"/>
            <a:ext cx="5011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/>
              <a:t>https://www.afip.gob.ar/fe/qr/especificaciones.asp</a:t>
            </a:r>
          </a:p>
        </p:txBody>
      </p:sp>
    </p:spTree>
    <p:extLst>
      <p:ext uri="{BB962C8B-B14F-4D97-AF65-F5344CB8AC3E}">
        <p14:creationId xmlns:p14="http://schemas.microsoft.com/office/powerpoint/2010/main" val="132017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92112" y="756507"/>
            <a:ext cx="3735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/>
              <a:t>https://gbsistemas.com.ar/index.html</a:t>
            </a:r>
          </a:p>
        </p:txBody>
      </p:sp>
    </p:spTree>
    <p:extLst>
      <p:ext uri="{BB962C8B-B14F-4D97-AF65-F5344CB8AC3E}">
        <p14:creationId xmlns:p14="http://schemas.microsoft.com/office/powerpoint/2010/main" val="3968334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103</Words>
  <Application>Microsoft Office PowerPoint</Application>
  <PresentationFormat>Panorámica</PresentationFormat>
  <Paragraphs>53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8</cp:revision>
  <dcterms:created xsi:type="dcterms:W3CDTF">2024-05-17T18:43:56Z</dcterms:created>
  <dcterms:modified xsi:type="dcterms:W3CDTF">2024-06-02T15:36:03Z</dcterms:modified>
</cp:coreProperties>
</file>